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private/373bdd4e3a9d8b3ce013a1bbd0c8c918/?p=5QGn5in2QGLfvn2Lc0LQ9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private/07cc62ce2c51aef7e25b0f5ed6f7fedb/?p=iEHvvZJOs_t2C2TDoSIFkQ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069" y="188640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Отчет о деятельности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ШСК </a:t>
            </a:r>
            <a:r>
              <a:rPr lang="ru-RU" sz="4800" b="1" smtClean="0">
                <a:latin typeface="Times New Roman" pitchFamily="18" charset="0"/>
                <a:cs typeface="Times New Roman" pitchFamily="18" charset="0"/>
              </a:rPr>
              <a:t>«Адреналин»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Идеи на тему «Спорт» (57) | спорт, фитнес дизайн, обои потол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069" y="1844824"/>
            <a:ext cx="7655903" cy="525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620" y="1556792"/>
            <a:ext cx="6400800" cy="17526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2022/2023 уч. год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72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100-летие Министерства спорта Российской Федерации</a:t>
            </a:r>
          </a:p>
        </p:txBody>
      </p:sp>
      <p:pic>
        <p:nvPicPr>
          <p:cNvPr id="2050" name="Picture 2" descr="https://16feo.krymschool.ru/upload/rksc16feo_new/images/big/45/f4/45f405eb7f09f7252f949bbecf222e6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9" t="22671" r="21330" b="23584"/>
          <a:stretch/>
        </p:blipFill>
        <p:spPr bwMode="auto">
          <a:xfrm>
            <a:off x="2051720" y="1484784"/>
            <a:ext cx="4944901" cy="393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55717" y="5560355"/>
            <a:ext cx="8424936" cy="11470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*Видео доступно по ссылке</a:t>
            </a:r>
          </a:p>
          <a:p>
            <a:pPr marL="0" indent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  <a:hlinkClick r:id="rId3"/>
              </a:rPr>
              <a:t>https://rutube.ru/video/private/373bdd4e3a9d8b3ce013a1bbd0c8c918/?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3"/>
              </a:rPr>
              <a:t>p=5QGn5in2QGLfvn2Lc0LQ9g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276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ruobr24.ru/wp-content/uploads/2023/03/zastavk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6" b="6680"/>
          <a:stretch/>
        </p:blipFill>
        <p:spPr bwMode="auto">
          <a:xfrm>
            <a:off x="30671" y="404664"/>
            <a:ext cx="9075232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4216004"/>
            <a:ext cx="5040560" cy="20882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*Видео доступно по ссылке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hlinkClick r:id="rId3"/>
              </a:rPr>
              <a:t>://rutube.ru/video/private/07cc62ce2c51aef7e25b0f5ed6f7fedb/?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3"/>
              </a:rPr>
              <a:t>p=iEHvvZJOs_t2C2TDoSIFkQ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465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atherineasquithgallery.com/uploads/posts/2021-03/1614672924_96-p-sportivnie-foni-dlya-detskogo-sada-1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9833"/>
            <a:ext cx="9753599" cy="689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14400" y="2060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39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952" y="1240160"/>
            <a:ext cx="8229600" cy="70609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четверт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2022/23 уч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года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9128055"/>
              </p:ext>
            </p:extLst>
          </p:nvPr>
        </p:nvGraphicFramePr>
        <p:xfrm>
          <a:off x="510952" y="2132856"/>
          <a:ext cx="8229600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1080120"/>
                <a:gridCol w="2520280"/>
                <a:gridCol w="2952328"/>
                <a:gridCol w="12344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Дата проведения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наименование мероприятия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Организатор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Турнир    «МНОГОБОРЬЕ»                     посвященное подвигу 6-й роты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Методический центр управления образования Администрации г. Феодосии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Турнир  по силовому многоборью                              «Русский силомер»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Межрегиональная общественная организация РК «Русское Единство»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Всероссийская олимпиада школьников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школа №16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07504" y="116632"/>
            <a:ext cx="903649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наших спортсменов </a:t>
            </a:r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мероприятиях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363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70609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четверти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2022/23 уч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383960"/>
              </p:ext>
            </p:extLst>
          </p:nvPr>
        </p:nvGraphicFramePr>
        <p:xfrm>
          <a:off x="539552" y="1052736"/>
          <a:ext cx="82296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1080120"/>
                <a:gridCol w="2520280"/>
                <a:gridCol w="2952328"/>
                <a:gridCol w="12344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Дата проведения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наименование мероприятия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Организатор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январь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Турнир по баскетболу среди юношей и девочек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школа №16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Первенство города по шашкам: «Чудо шашки»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Отдел по вопросам физ. культуры и спорта, работе с молодежью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Администрации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г.Феодосии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призеры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Веселые старты  «А ну- ка мальчики»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школа №16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Президентские состязания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школа №16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Легкоатлетическая эстафета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Отдел по вопросам физ. культуры и спорта, работе с молодежью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Администрации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г.Феодосии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9349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0494684"/>
              </p:ext>
            </p:extLst>
          </p:nvPr>
        </p:nvGraphicFramePr>
        <p:xfrm>
          <a:off x="539552" y="764704"/>
          <a:ext cx="822960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1080120"/>
                <a:gridCol w="2520280"/>
                <a:gridCol w="2952328"/>
                <a:gridCol w="123448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Дата проведения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наименование мероприятия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Организатор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Результат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Фестиваль  Всероссийского физкультурно- спортивного конкурса ГТО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МКУ «Управление образования Администрации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г.Феодосии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РК»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 – золото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1- серебро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1- бронза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Всероссийская  акция  в Республике Крым в 2023 году« СПОРТ-альтернатива пагубным привычкам»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МБОУ школа№16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Открытый урок- Викторина посвященный 100-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летию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Мининстерства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спорта РФ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МБОУ школа №16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участие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802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28600" y="-44041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«Русский силомер»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PCnew\Downloads\20221013_1233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82"/>
          <a:stretch/>
        </p:blipFill>
        <p:spPr bwMode="auto">
          <a:xfrm rot="5849166">
            <a:off x="4386904" y="2182065"/>
            <a:ext cx="5454320" cy="2958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PCnew\Downloads\20221013_1258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6" r="28900"/>
          <a:stretch/>
        </p:blipFill>
        <p:spPr bwMode="auto">
          <a:xfrm rot="20927252">
            <a:off x="791401" y="1406777"/>
            <a:ext cx="3673844" cy="5172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507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332656" y="-243408"/>
            <a:ext cx="8868443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Президентские состязания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PCnew\Downloads\20230518_1058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00"/>
          <a:stretch/>
        </p:blipFill>
        <p:spPr bwMode="auto">
          <a:xfrm rot="5400000">
            <a:off x="69238" y="1883090"/>
            <a:ext cx="4374093" cy="3145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Cnew\Downloads\20230316_1429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15" r="12919"/>
          <a:stretch/>
        </p:blipFill>
        <p:spPr bwMode="auto">
          <a:xfrm>
            <a:off x="5868144" y="836712"/>
            <a:ext cx="2961211" cy="2457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Cnew\Downloads\20230316_1432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2" b="36620"/>
          <a:stretch/>
        </p:blipFill>
        <p:spPr bwMode="auto">
          <a:xfrm>
            <a:off x="4203556" y="3573016"/>
            <a:ext cx="3125759" cy="2826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867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PCnew\Downloads\20230406_1350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t="-4254" r="15147" b="-1"/>
          <a:stretch/>
        </p:blipFill>
        <p:spPr bwMode="auto">
          <a:xfrm>
            <a:off x="4204930" y="2348880"/>
            <a:ext cx="4848225" cy="3314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025849" y="828092"/>
            <a:ext cx="504056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Турнир по настольному теннису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Home\Desktop\Фото Школа 16 Соревнования\IMG-f659cb036fc76f3ac389b6f16552bfa8-V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4589" y="828092"/>
            <a:ext cx="3642445" cy="4050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-444469" y="-60070"/>
            <a:ext cx="5040560" cy="888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Чудо-шашки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Home\Desktop\Фото Школа 16 Соревнования\20230208_101746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16195" t="2093" r="17381" b="8872"/>
          <a:stretch/>
        </p:blipFill>
        <p:spPr bwMode="auto">
          <a:xfrm rot="6582160">
            <a:off x="2089876" y="4399959"/>
            <a:ext cx="2694140" cy="1765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3614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043608" y="116632"/>
            <a:ext cx="7560840" cy="1043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Турнир по баскетболу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Home\Desktop\Фото Школа 16 Соревнования\20230202_142711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953" r="18722"/>
          <a:stretch/>
        </p:blipFill>
        <p:spPr bwMode="auto">
          <a:xfrm rot="5400000">
            <a:off x="4688580" y="2227612"/>
            <a:ext cx="5117910" cy="3281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Home\Downloads\IMG_20230119_134740.jpg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032" r="19126"/>
          <a:stretch/>
        </p:blipFill>
        <p:spPr bwMode="auto">
          <a:xfrm>
            <a:off x="421786" y="1326435"/>
            <a:ext cx="4798286" cy="4570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759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14" y="404664"/>
            <a:ext cx="5940425" cy="2889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73016"/>
            <a:ext cx="5940425" cy="2889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356235" y="492141"/>
            <a:ext cx="2790428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Весёлые старты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1834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290</Words>
  <Application>Microsoft Office PowerPoint</Application>
  <PresentationFormat>Экран (4:3)</PresentationFormat>
  <Paragraphs>90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Отчет о деятельности ШСК «Адреналин»</vt:lpstr>
      <vt:lpstr>I и II четверти  2022/23 уч. года</vt:lpstr>
      <vt:lpstr>III и IV четверти  2022/23 уч. года</vt:lpstr>
      <vt:lpstr>Презентация PowerPoint</vt:lpstr>
      <vt:lpstr>«Русский силомер»</vt:lpstr>
      <vt:lpstr>Презентация PowerPoint</vt:lpstr>
      <vt:lpstr>Презентация PowerPoint</vt:lpstr>
      <vt:lpstr>Презентация PowerPoint</vt:lpstr>
      <vt:lpstr>Презентация PowerPoint</vt:lpstr>
      <vt:lpstr>100-летие Министерства спорта Российской Федерации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от деятельности ШСК «Альтернатива»</dc:title>
  <dc:creator>PCnew</dc:creator>
  <cp:lastModifiedBy>Екатерина</cp:lastModifiedBy>
  <cp:revision>10</cp:revision>
  <dcterms:created xsi:type="dcterms:W3CDTF">2023-07-06T13:18:26Z</dcterms:created>
  <dcterms:modified xsi:type="dcterms:W3CDTF">2023-07-10T07:37:12Z</dcterms:modified>
</cp:coreProperties>
</file>